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1403648" y="908720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dirty="0" smtClean="0"/>
              <a:t>Marktanalyse -1</a:t>
            </a:r>
            <a:endParaRPr lang="nl-NL" sz="54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Onderwerpen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 smtClean="0"/>
              <a:t>Ontwikkelingen in de sector</a:t>
            </a:r>
          </a:p>
          <a:p>
            <a:pPr marL="514350" indent="-514350">
              <a:buAutoNum type="arabicPeriod"/>
            </a:pPr>
            <a:r>
              <a:rPr lang="nl-NL" dirty="0" smtClean="0"/>
              <a:t>Marketingmix (herhaling)</a:t>
            </a:r>
          </a:p>
          <a:p>
            <a:pPr marL="514350" indent="-514350">
              <a:buAutoNum type="arabicPeriod"/>
            </a:pPr>
            <a:r>
              <a:rPr lang="nl-NL" dirty="0" smtClean="0"/>
              <a:t>Kompasanalyse</a:t>
            </a:r>
          </a:p>
          <a:p>
            <a:pPr marL="514350" indent="-514350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045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Ontwikkelingen in de sector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Opdracht: maak met je buurman een lijst met 24 trends in de sector.  Omschrijf ze allemaal in een paar zinnen.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Wet- en regelgeving / politiek</a:t>
            </a:r>
          </a:p>
          <a:p>
            <a:pPr>
              <a:buFontTx/>
              <a:buChar char="-"/>
            </a:pPr>
            <a:r>
              <a:rPr lang="nl-NL" dirty="0" smtClean="0"/>
              <a:t>Economie</a:t>
            </a:r>
          </a:p>
          <a:p>
            <a:pPr>
              <a:buFontTx/>
              <a:buChar char="-"/>
            </a:pPr>
            <a:r>
              <a:rPr lang="nl-NL" dirty="0" smtClean="0"/>
              <a:t>Techniek</a:t>
            </a:r>
          </a:p>
          <a:p>
            <a:pPr>
              <a:buFontTx/>
              <a:buChar char="-"/>
            </a:pPr>
            <a:r>
              <a:rPr lang="nl-NL" dirty="0" smtClean="0"/>
              <a:t>Demografie / sociaal cultureel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179451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51</Words>
  <Application>Microsoft Office PowerPoint</Application>
  <PresentationFormat>Diavoorstelling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Calibri</vt:lpstr>
      <vt:lpstr>Kantoorthema</vt:lpstr>
      <vt:lpstr>PowerPoint-presentatie</vt:lpstr>
      <vt:lpstr>Onderwerpen</vt:lpstr>
      <vt:lpstr>Ontwikkelingen in de sector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34</cp:revision>
  <dcterms:created xsi:type="dcterms:W3CDTF">2013-11-15T15:05:42Z</dcterms:created>
  <dcterms:modified xsi:type="dcterms:W3CDTF">2019-11-11T20:20:05Z</dcterms:modified>
</cp:coreProperties>
</file>